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79" r:id="rId3"/>
  </p:sldMasterIdLst>
  <p:notesMasterIdLst>
    <p:notesMasterId r:id="rId17"/>
  </p:notesMasterIdLst>
  <p:sldIdLst>
    <p:sldId id="259" r:id="rId4"/>
    <p:sldId id="265" r:id="rId5"/>
    <p:sldId id="268" r:id="rId6"/>
    <p:sldId id="271" r:id="rId7"/>
    <p:sldId id="292" r:id="rId8"/>
    <p:sldId id="295" r:id="rId9"/>
    <p:sldId id="298" r:id="rId10"/>
    <p:sldId id="274" r:id="rId11"/>
    <p:sldId id="301" r:id="rId12"/>
    <p:sldId id="304" r:id="rId13"/>
    <p:sldId id="277" r:id="rId14"/>
    <p:sldId id="280" r:id="rId15"/>
    <p:sldId id="286" r:id="rId16"/>
  </p:sldIdLst>
  <p:sldSz cx="14630400" cy="8229600"/>
  <p:notesSz cx="6858000" cy="9144000"/>
  <p:embeddedFontLst>
    <p:embeddedFont>
      <p:font typeface="Heebo Light" pitchFamily="2" charset="-79"/>
      <p:regular r:id="rId18"/>
    </p:embeddedFont>
    <p:embeddedFont>
      <p:font typeface="Montserrat" panose="00000500000000000000" pitchFamily="2" charset="0"/>
      <p:regular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69" d="100"/>
          <a:sy n="69" d="100"/>
        </p:scale>
        <p:origin x="6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85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B90A48-3E66-48B9-980D-1DB0257194A8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2FA4FF-01B8-442F-8373-F0A9BD305FD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420E02-47F8-42E8-BFA9-4789BFF19FD8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2CD91F-AD0D-4DC0-848E-D8A33C9EAAC2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08CF9D-08DC-4894-848E-79F9B71B1E6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1517B5B-C816-4DF9-A47F-4F1FDB2C8AB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09C8550-7C18-4285-AD5F-268B2979DE1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2149624-433D-4242-B14C-2779D2089CE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0935281-CB23-424C-BA3B-199FC0384F5E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2BC8EF9-49F5-4AA7-934A-CC56A144E678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473CAA5-3BC0-4E0E-83B1-7B15B90B0DB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BrewNet: Geo-Location Connection App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Building meaningful, localized social connections.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793790" y="5338936"/>
            <a:ext cx="291929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by The Coders:</a:t>
            </a:r>
          </a:p>
          <a:p>
            <a:pPr marL="285750" indent="-28575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Ankit Kumar Singha</a:t>
            </a:r>
          </a:p>
          <a:p>
            <a:pPr marL="285750" indent="-28575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Tejraj Sahu</a:t>
            </a:r>
          </a:p>
          <a:p>
            <a:pPr marL="285750" indent="-28575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Nishant Ranjan Rout</a:t>
            </a:r>
          </a:p>
          <a:p>
            <a:pPr marL="285750" indent="-28575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Dambarudhara Rout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Shape BrewNet's AI Future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takeaways and next steps for investors:</a:t>
            </a:r>
            <a:endParaRPr lang="en-US" sz="175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Beta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Shape BrewNet's AI.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Us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Partner for growth.</a:t>
            </a:r>
            <a:endParaRPr lang="en-US" sz="175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65474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Prototype Demo (MVP)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 View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Nearby users with interest tags.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Preview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Bio, interests, mutual connections.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90548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Connection Request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Customizable message.</a:t>
            </a:r>
            <a:endParaRPr lang="en-US" sz="175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88692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 &amp; Monetization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30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30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30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30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30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3000"/>
          </a:p>
        </p:txBody>
      </p:sp>
      <p:sp>
        <p:nvSpPr>
          <p:cNvPr id="9" name="Text 4"/>
          <p:cNvSpPr/>
          <p:nvPr/>
        </p:nvSpPr>
        <p:spPr>
          <a:xfrm>
            <a:off x="1624727" y="3441263"/>
            <a:ext cx="24588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Freemium Model</a:t>
            </a:r>
            <a:endParaRPr lang="en-US" sz="2200"/>
          </a:p>
        </p:txBody>
      </p:sp>
      <p:sp>
        <p:nvSpPr>
          <p:cNvPr id="10" name="Text 5"/>
          <p:cNvSpPr/>
          <p:nvPr/>
        </p:nvSpPr>
        <p:spPr>
          <a:xfrm>
            <a:off x="1624727" y="3931682"/>
            <a:ext cx="245887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Basic features free.</a:t>
            </a:r>
            <a:endParaRPr lang="en-US" sz="175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</a:t>
            </a:r>
            <a:endParaRPr lang="en-US" sz="220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$4.99/month, larger radius, advanced filters.</a:t>
            </a:r>
            <a:endParaRPr lang="en-US" sz="1750"/>
          </a:p>
        </p:txBody>
      </p:sp>
      <p:sp>
        <p:nvSpPr>
          <p:cNvPr id="13" name="Text 8"/>
          <p:cNvSpPr/>
          <p:nvPr/>
        </p:nvSpPr>
        <p:spPr>
          <a:xfrm>
            <a:off x="10460593" y="3441263"/>
            <a:ext cx="26311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Partnerships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10460593" y="3931682"/>
            <a:ext cx="263116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Promoted events.</a:t>
            </a:r>
            <a:endParaRPr lang="en-US" sz="175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80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Call to Action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06752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514624" y="33019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Untapped Market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14624" y="3792379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Consent-based, hyper-local networking.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6280190" y="461652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6514624" y="48509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Solution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6514624" y="534138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Adaptable for professional, dating, hobbyist.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6280190" y="619386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CTA: Let’s build connections that matter—one location at a time. Join our beta today!</a:t>
            </a:r>
            <a:endParaRPr lang="en-US" sz="175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8132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 &amp; Problem Statement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Overload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60% adults feel lonely despite social media (_Pew Research, 2024_).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2050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Networking Struggles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78% professionals struggle to find local networking (_LinkedIn Survey, 2023_).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Gaps in Solutions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Lacks real-time proximity, consent-first approach, smart interest-matching.</a:t>
            </a:r>
            <a:endParaRPr lang="en-US" sz="175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786646"/>
            <a:ext cx="7589520" cy="1387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 &amp; Demand</a:t>
            </a:r>
            <a:endParaRPr lang="en-US" sz="4350"/>
          </a:p>
        </p:txBody>
      </p:sp>
      <p:sp>
        <p:nvSpPr>
          <p:cNvPr id="4" name="Text 1"/>
          <p:cNvSpPr/>
          <p:nvPr/>
        </p:nvSpPr>
        <p:spPr>
          <a:xfrm>
            <a:off x="6263640" y="2618542"/>
            <a:ext cx="3628192" cy="732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4.9B</a:t>
            </a:r>
            <a:endParaRPr lang="en-US" sz="5750"/>
          </a:p>
        </p:txBody>
      </p:sp>
      <p:sp>
        <p:nvSpPr>
          <p:cNvPr id="5" name="Text 2"/>
          <p:cNvSpPr/>
          <p:nvPr/>
        </p:nvSpPr>
        <p:spPr>
          <a:xfrm>
            <a:off x="6689646" y="3628906"/>
            <a:ext cx="277618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Users</a:t>
            </a:r>
            <a:endParaRPr lang="en-US" sz="2150"/>
          </a:p>
        </p:txBody>
      </p:sp>
      <p:sp>
        <p:nvSpPr>
          <p:cNvPr id="6" name="Text 3"/>
          <p:cNvSpPr/>
          <p:nvPr/>
        </p:nvSpPr>
        <p:spPr>
          <a:xfrm>
            <a:off x="6263640" y="4109204"/>
            <a:ext cx="3628192" cy="355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Social App Users (2024) Statista</a:t>
            </a:r>
            <a:endParaRPr lang="en-US" sz="1700"/>
          </a:p>
        </p:txBody>
      </p:sp>
      <p:sp>
        <p:nvSpPr>
          <p:cNvPr id="7" name="Text 4"/>
          <p:cNvSpPr/>
          <p:nvPr/>
        </p:nvSpPr>
        <p:spPr>
          <a:xfrm>
            <a:off x="10224968" y="2618542"/>
            <a:ext cx="3628192" cy="732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67%</a:t>
            </a:r>
            <a:endParaRPr lang="en-US" sz="5750"/>
          </a:p>
        </p:txBody>
      </p:sp>
      <p:sp>
        <p:nvSpPr>
          <p:cNvPr id="8" name="Text 5"/>
          <p:cNvSpPr/>
          <p:nvPr/>
        </p:nvSpPr>
        <p:spPr>
          <a:xfrm>
            <a:off x="10650974" y="3628906"/>
            <a:ext cx="277618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Networking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10224968" y="4109204"/>
            <a:ext cx="3628192" cy="355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Millennials &amp; Gen Z McKinsey Report</a:t>
            </a:r>
            <a:endParaRPr lang="en-US" sz="1700"/>
          </a:p>
        </p:txBody>
      </p:sp>
      <p:sp>
        <p:nvSpPr>
          <p:cNvPr id="10" name="Text 7"/>
          <p:cNvSpPr/>
          <p:nvPr/>
        </p:nvSpPr>
        <p:spPr>
          <a:xfrm>
            <a:off x="8244245" y="5241727"/>
            <a:ext cx="3628192" cy="732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750"/>
              </a:lnSpc>
              <a:buNone/>
            </a:pPr>
            <a:r>
              <a:rPr lang="en-US" sz="57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12%</a:t>
            </a:r>
            <a:endParaRPr lang="en-US" sz="5750"/>
          </a:p>
        </p:txBody>
      </p:sp>
      <p:sp>
        <p:nvSpPr>
          <p:cNvPr id="11" name="Text 8"/>
          <p:cNvSpPr/>
          <p:nvPr/>
        </p:nvSpPr>
        <p:spPr>
          <a:xfrm>
            <a:off x="8647033" y="6252091"/>
            <a:ext cx="2822615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Location-Based App</a:t>
            </a:r>
            <a:endParaRPr lang="en-US" sz="2150"/>
          </a:p>
        </p:txBody>
      </p:sp>
      <p:sp>
        <p:nvSpPr>
          <p:cNvPr id="12" name="Text 9"/>
          <p:cNvSpPr/>
          <p:nvPr/>
        </p:nvSpPr>
        <p:spPr>
          <a:xfrm>
            <a:off x="8244245" y="6732389"/>
            <a:ext cx="3628192" cy="7105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CAGR (2023–2030) Grand View Research</a:t>
            </a:r>
            <a:endParaRPr lang="en-US" sz="17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90335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BrewNet Works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4078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Geo-Location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Customizable radius.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41500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Interest-Based Matchmaking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suggestions.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40794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Consent-Driven Connections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Request first, chat after.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Privacy Controls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Toggle visibility.</a:t>
            </a:r>
            <a:endParaRPr lang="en-US" sz="175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Ways ML Enhances Connections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70653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Matches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NLP &amp; collaborative filtering ensures relevant suggestions.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70653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Hotspot Finder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10908983" y="4154448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DBSCAN clustering reveals popular hangout spots.</a:t>
            </a: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76762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Shield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CNN &amp; sentiment analysis auto-blocks fake profiles.</a:t>
            </a:r>
            <a:endParaRPr lang="en-US" sz="175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18198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ML Features: Interactive Comparison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Matches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NLP + Collaborative Filtering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Suggestions that fit you.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5332928" y="38951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Hotspot Finder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DBSCAN Clustering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See where people like you hangout.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872067" y="38951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Shield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CNN + Sentiment Analysis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Auto-block fakes &amp; creeps</a:t>
            </a:r>
            <a:endParaRPr lang="en-US" sz="175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 Simulator: Find Your Niche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 Hobby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Type a hobby (e.g., 'yoga').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 Found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See matches nearby.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Hotspot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Find popular locations</a:t>
            </a:r>
            <a:endParaRPr lang="en-US" sz="17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Privacy</a:t>
            </a:r>
            <a:endParaRPr lang="en-US" sz="215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ML optimizes settings.</a:t>
            </a:r>
            <a:endParaRPr lang="en-US" sz="170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10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Edge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801410" y="228766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1028462" y="2431375"/>
            <a:ext cx="142779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2917508" y="2431375"/>
            <a:ext cx="142398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BrewNet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4802743" y="2431375"/>
            <a:ext cx="142398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Meetup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6687979" y="2431375"/>
            <a:ext cx="142779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Bumble BFF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801410" y="293798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1028462" y="3081695"/>
            <a:ext cx="142779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Proximity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2917508" y="3081695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4802743" y="3081695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❌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6687979" y="3081695"/>
            <a:ext cx="1427798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❌</a:t>
            </a:r>
            <a:endParaRPr lang="en-US" sz="1750"/>
          </a:p>
        </p:txBody>
      </p:sp>
      <p:sp>
        <p:nvSpPr>
          <p:cNvPr id="15" name="Shape 12"/>
          <p:cNvSpPr/>
          <p:nvPr/>
        </p:nvSpPr>
        <p:spPr>
          <a:xfrm>
            <a:off x="8014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1028462" y="4094917"/>
            <a:ext cx="142779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Interest-Based AI</a:t>
            </a:r>
            <a:endParaRPr lang="en-US" sz="1750"/>
          </a:p>
        </p:txBody>
      </p:sp>
      <p:sp>
        <p:nvSpPr>
          <p:cNvPr id="17" name="Text 14"/>
          <p:cNvSpPr/>
          <p:nvPr/>
        </p:nvSpPr>
        <p:spPr>
          <a:xfrm>
            <a:off x="2917508" y="4094917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endParaRPr lang="en-US" sz="1750"/>
          </a:p>
        </p:txBody>
      </p:sp>
      <p:sp>
        <p:nvSpPr>
          <p:cNvPr id="18" name="Text 15"/>
          <p:cNvSpPr/>
          <p:nvPr/>
        </p:nvSpPr>
        <p:spPr>
          <a:xfrm>
            <a:off x="4802743" y="4094917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❌</a:t>
            </a:r>
            <a:endParaRPr lang="en-US" sz="1750"/>
          </a:p>
        </p:txBody>
      </p:sp>
      <p:sp>
        <p:nvSpPr>
          <p:cNvPr id="19" name="Text 16"/>
          <p:cNvSpPr/>
          <p:nvPr/>
        </p:nvSpPr>
        <p:spPr>
          <a:xfrm>
            <a:off x="6687979" y="4094917"/>
            <a:ext cx="1427798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⚠️</a:t>
            </a: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(Basic)</a:t>
            </a:r>
            <a:endParaRPr lang="en-US" sz="1750"/>
          </a:p>
        </p:txBody>
      </p:sp>
      <p:sp>
        <p:nvSpPr>
          <p:cNvPr id="20" name="Shape 17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1028462" y="5108138"/>
            <a:ext cx="142779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Consent-First Model</a:t>
            </a:r>
            <a:endParaRPr lang="en-US" sz="1750"/>
          </a:p>
        </p:txBody>
      </p:sp>
      <p:sp>
        <p:nvSpPr>
          <p:cNvPr id="22" name="Text 19"/>
          <p:cNvSpPr/>
          <p:nvPr/>
        </p:nvSpPr>
        <p:spPr>
          <a:xfrm>
            <a:off x="2917508" y="5108138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endParaRPr lang="en-US" sz="1750"/>
          </a:p>
        </p:txBody>
      </p:sp>
      <p:sp>
        <p:nvSpPr>
          <p:cNvPr id="23" name="Text 20"/>
          <p:cNvSpPr/>
          <p:nvPr/>
        </p:nvSpPr>
        <p:spPr>
          <a:xfrm>
            <a:off x="4802743" y="5108138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❌</a:t>
            </a:r>
            <a:endParaRPr lang="en-US" sz="1750"/>
          </a:p>
        </p:txBody>
      </p:sp>
      <p:sp>
        <p:nvSpPr>
          <p:cNvPr id="24" name="Text 21"/>
          <p:cNvSpPr/>
          <p:nvPr/>
        </p:nvSpPr>
        <p:spPr>
          <a:xfrm>
            <a:off x="6687979" y="5108138"/>
            <a:ext cx="1427798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❌</a:t>
            </a:r>
            <a:endParaRPr lang="en-US" sz="1750"/>
          </a:p>
        </p:txBody>
      </p:sp>
      <p:sp>
        <p:nvSpPr>
          <p:cNvPr id="25" name="Shape 22"/>
          <p:cNvSpPr/>
          <p:nvPr/>
        </p:nvSpPr>
        <p:spPr>
          <a:xfrm>
            <a:off x="801410" y="59776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1028462" y="6121360"/>
            <a:ext cx="142779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Privacy Controls</a:t>
            </a:r>
            <a:endParaRPr lang="en-US" sz="1750"/>
          </a:p>
        </p:txBody>
      </p:sp>
      <p:sp>
        <p:nvSpPr>
          <p:cNvPr id="27" name="Text 24"/>
          <p:cNvSpPr/>
          <p:nvPr/>
        </p:nvSpPr>
        <p:spPr>
          <a:xfrm>
            <a:off x="2917508" y="6121360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endParaRPr lang="en-US" sz="1750"/>
          </a:p>
        </p:txBody>
      </p:sp>
      <p:sp>
        <p:nvSpPr>
          <p:cNvPr id="28" name="Text 25"/>
          <p:cNvSpPr/>
          <p:nvPr/>
        </p:nvSpPr>
        <p:spPr>
          <a:xfrm>
            <a:off x="4802743" y="6121360"/>
            <a:ext cx="1423987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⚠️</a:t>
            </a:r>
            <a:endParaRPr lang="en-US" sz="1750"/>
          </a:p>
        </p:txBody>
      </p:sp>
      <p:sp>
        <p:nvSpPr>
          <p:cNvPr id="29" name="Text 26"/>
          <p:cNvSpPr/>
          <p:nvPr/>
        </p:nvSpPr>
        <p:spPr>
          <a:xfrm>
            <a:off x="6687979" y="6121360"/>
            <a:ext cx="1427798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⚠️</a:t>
            </a:r>
            <a:endParaRPr lang="en-US" sz="175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Roadmap: Expanding AI Capabilities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/>
          </a:p>
        </p:txBody>
      </p:sp>
      <p:sp>
        <p:nvSpPr>
          <p:cNvPr id="8" name="Text 5"/>
          <p:cNvSpPr/>
          <p:nvPr/>
        </p:nvSpPr>
        <p:spPr>
          <a:xfrm>
            <a:off x="2183011" y="30332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2025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Basic matching.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  <p:txBody>
          <a:bodyPr/>
          <a:lstStyle/>
          <a:p>
            <a:endParaRPr/>
          </a:p>
        </p:txBody>
      </p:sp>
      <p:sp>
        <p:nvSpPr>
          <p:cNvPr id="11" name="Shape 8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878860" y="463784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/>
          </a:p>
        </p:txBody>
      </p:sp>
      <p:sp>
        <p:nvSpPr>
          <p:cNvPr id="13" name="Text 10"/>
          <p:cNvSpPr/>
          <p:nvPr/>
        </p:nvSpPr>
        <p:spPr>
          <a:xfrm>
            <a:off x="2183011" y="4566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2026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meetup suggestions.</a:t>
            </a:r>
            <a:endParaRPr lang="en-US" sz="1750"/>
          </a:p>
        </p:txBody>
      </p:sp>
      <p:sp>
        <p:nvSpPr>
          <p:cNvPr id="15" name="Shape 12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  <p:txBody>
          <a:bodyPr/>
          <a:lstStyle/>
          <a:p>
            <a:endParaRPr/>
          </a:p>
        </p:txBody>
      </p:sp>
      <p:sp>
        <p:nvSpPr>
          <p:cNvPr id="16" name="Shape 13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878860" y="6171605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/>
          </a:p>
        </p:txBody>
      </p:sp>
      <p:sp>
        <p:nvSpPr>
          <p:cNvPr id="18" name="Text 15"/>
          <p:cNvSpPr/>
          <p:nvPr/>
        </p:nvSpPr>
        <p:spPr>
          <a:xfrm>
            <a:off x="2183011" y="61007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2027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no-show warnings.</a:t>
            </a:r>
            <a:endParaRPr lang="en-US" sz="1750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9"/>
  <p:tag name="AS_OS" val="Unix 5.4.0.205"/>
  <p:tag name="AS_RELEASE_DATE" val="2024.02.14"/>
  <p:tag name="AS_TITLE" val="Aspose.Slides for .NET6"/>
  <p:tag name="AS_VERSION" val="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432</Words>
  <Application>Microsoft Office PowerPoint</Application>
  <PresentationFormat>Custom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Heebo Light</vt:lpstr>
      <vt:lpstr>Calibri</vt:lpstr>
      <vt:lpstr>Montserrat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TEJRAJ SAHU</dc:creator>
  <cp:lastModifiedBy>Tejraj Sahu</cp:lastModifiedBy>
  <cp:revision>3</cp:revision>
  <cp:lastPrinted>2025-03-25T05:48:01Z</cp:lastPrinted>
  <dcterms:created xsi:type="dcterms:W3CDTF">2025-03-25T05:48:01Z</dcterms:created>
  <dcterms:modified xsi:type="dcterms:W3CDTF">2025-03-25T06:14:15Z</dcterms:modified>
</cp:coreProperties>
</file>